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89" r:id="rId4"/>
    <p:sldId id="290" r:id="rId5"/>
    <p:sldId id="291" r:id="rId6"/>
    <p:sldId id="294" r:id="rId7"/>
    <p:sldId id="293" r:id="rId8"/>
    <p:sldId id="295" r:id="rId9"/>
    <p:sldId id="296" r:id="rId10"/>
    <p:sldId id="297" r:id="rId11"/>
    <p:sldId id="29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9"/>
    <a:srgbClr val="FFF5E5"/>
    <a:srgbClr val="51B1B8"/>
    <a:srgbClr val="212C92"/>
    <a:srgbClr val="61B299"/>
    <a:srgbClr val="CDE59B"/>
    <a:srgbClr val="FFECB9"/>
    <a:srgbClr val="F5ECEE"/>
    <a:srgbClr val="F2EEF1"/>
    <a:srgbClr val="CFD4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38A1-873D-85B5-9C31-8B54FA6C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4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212C92"/>
              </a:gs>
            </a:gsLst>
            <a:lin ang="5400000" scaled="1"/>
          </a:gra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39D703-C22E-0329-9FA6-42F0BC0FBA2F}"/>
              </a:ext>
            </a:extLst>
          </p:cNvPr>
          <p:cNvGrpSpPr/>
          <p:nvPr/>
        </p:nvGrpSpPr>
        <p:grpSpPr>
          <a:xfrm>
            <a:off x="668843" y="1538869"/>
            <a:ext cx="10854321" cy="1444101"/>
            <a:chOff x="506887" y="1304693"/>
            <a:chExt cx="10854321" cy="1444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3E4D46-AEC9-7C7D-A644-00B30AAC5C87}"/>
                </a:ext>
              </a:extLst>
            </p:cNvPr>
            <p:cNvSpPr txBox="1"/>
            <p:nvPr/>
          </p:nvSpPr>
          <p:spPr>
            <a:xfrm>
              <a:off x="752214" y="1548465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PACIFIC ISLANDS</a:t>
              </a:r>
              <a:r>
                <a:rPr lang="ko-KR" altLang="en-US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CLUB</a:t>
              </a:r>
              <a:endParaRPr lang="ko-KR" altLang="en-US" sz="7200" dirty="0">
                <a:solidFill>
                  <a:schemeClr val="accent4">
                    <a:lumMod val="40000"/>
                    <a:lumOff val="60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7E58D1-36EE-1285-EC33-98961B71F192}"/>
                </a:ext>
              </a:extLst>
            </p:cNvPr>
            <p:cNvSpPr txBox="1"/>
            <p:nvPr/>
          </p:nvSpPr>
          <p:spPr>
            <a:xfrm>
              <a:off x="506887" y="1304693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tx2">
                      <a:lumMod val="75000"/>
                      <a:alpha val="80000"/>
                    </a:schemeClr>
                  </a:solidFill>
                  <a:latin typeface="+mj-ea"/>
                  <a:ea typeface="+mj-ea"/>
                </a:rPr>
                <a:t>PACIFIC ISLANDS CLUB</a:t>
              </a:r>
              <a:endParaRPr lang="ko-KR" altLang="en-US" sz="7200" dirty="0">
                <a:solidFill>
                  <a:schemeClr val="tx2">
                    <a:lumMod val="75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A86C-DF11-E6B6-A7C8-2E88929E9BAE}"/>
              </a:ext>
            </a:extLst>
          </p:cNvPr>
          <p:cNvSpPr txBox="1"/>
          <p:nvPr/>
        </p:nvSpPr>
        <p:spPr>
          <a:xfrm>
            <a:off x="6003632" y="3226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599" y="3393569"/>
            <a:ext cx="883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프론트엔드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(React, PHP), </a:t>
            </a:r>
            <a:r>
              <a:rPr lang="ko-KR" alt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플러터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(Flutter)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활용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웹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앱개발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양성과정</a:t>
            </a:r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이재윤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서브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4" y="1200150"/>
            <a:ext cx="6661542" cy="5280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6965" y="2308860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서브 페이지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오브젝트는 각각 애니메이션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예약 영역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테두리 색이 바뀌고 버튼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색이 반전됨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22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향후 계획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869" y="1965960"/>
            <a:ext cx="32804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1B1B8"/>
                </a:solidFill>
              </a:rPr>
              <a:t># </a:t>
            </a:r>
            <a:r>
              <a:rPr lang="ko-KR" altLang="en-US" sz="3200" dirty="0" smtClean="0">
                <a:solidFill>
                  <a:srgbClr val="51B1B8"/>
                </a:solidFill>
              </a:rPr>
              <a:t>향후 계획</a:t>
            </a:r>
            <a:endParaRPr lang="en-US" altLang="ko-KR" sz="32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미디어 쿼리 완료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메인 영역 텍스트 배너 개별 등장 애니메이션 적용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동영상 영역 클릭 시 사이트 이동 없이 동영상 재생</a:t>
            </a:r>
            <a:endParaRPr lang="en-US" altLang="ko-KR" sz="2400" dirty="0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0E04DF-302E-7609-D4B9-5304B016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06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E8441-B19D-4BE6-8CE4-B499994A33B9}"/>
              </a:ext>
            </a:extLst>
          </p:cNvPr>
          <p:cNvSpPr txBox="1"/>
          <p:nvPr/>
        </p:nvSpPr>
        <p:spPr>
          <a:xfrm>
            <a:off x="1696398" y="2846055"/>
            <a:ext cx="879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</a:t>
            </a:r>
            <a:r>
              <a:rPr lang="ko-KR" altLang="en-US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9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44664" y="2650221"/>
            <a:ext cx="2719123" cy="2393899"/>
            <a:chOff x="1537501" y="1661531"/>
            <a:chExt cx="2719123" cy="23938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481AA-14D1-75A8-07C6-50BAA7F1DA1D}"/>
                </a:ext>
              </a:extLst>
            </p:cNvPr>
            <p:cNvSpPr txBox="1"/>
            <p:nvPr/>
          </p:nvSpPr>
          <p:spPr>
            <a:xfrm>
              <a:off x="1537501" y="1661531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4F141-A61C-0E10-7D5D-0E8B9CBECD11}"/>
                </a:ext>
              </a:extLst>
            </p:cNvPr>
            <p:cNvSpPr txBox="1"/>
            <p:nvPr/>
          </p:nvSpPr>
          <p:spPr>
            <a:xfrm>
              <a:off x="2202857" y="172308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의도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9AF137-8B63-46F8-B8E8-4122791D5662}"/>
                </a:ext>
              </a:extLst>
            </p:cNvPr>
            <p:cNvSpPr txBox="1"/>
            <p:nvPr/>
          </p:nvSpPr>
          <p:spPr>
            <a:xfrm>
              <a:off x="1537501" y="256609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406A0-AE53-E462-1D5D-CDB058580E87}"/>
                </a:ext>
              </a:extLst>
            </p:cNvPr>
            <p:cNvSpPr txBox="1"/>
            <p:nvPr/>
          </p:nvSpPr>
          <p:spPr>
            <a:xfrm>
              <a:off x="2202857" y="2627648"/>
              <a:ext cx="2053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구현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2ADCA-873C-60E2-5224-DE4D8CB363CD}"/>
                </a:ext>
              </a:extLst>
            </p:cNvPr>
            <p:cNvSpPr txBox="1"/>
            <p:nvPr/>
          </p:nvSpPr>
          <p:spPr>
            <a:xfrm>
              <a:off x="1537501" y="347065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501EE-F7A3-8979-11A7-ACC02BD30309}"/>
                </a:ext>
              </a:extLst>
            </p:cNvPr>
            <p:cNvSpPr txBox="1"/>
            <p:nvPr/>
          </p:nvSpPr>
          <p:spPr>
            <a:xfrm>
              <a:off x="2202857" y="3532210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향후 계획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60" y="3837902"/>
            <a:ext cx="5727500" cy="3020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PIC </a:t>
            </a:r>
            <a:r>
              <a:rPr lang="ko-KR" altLang="en-US" b="1" dirty="0" smtClean="0">
                <a:solidFill>
                  <a:schemeClr val="bg1"/>
                </a:solidFill>
              </a:rPr>
              <a:t>사이트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1" y="1035097"/>
            <a:ext cx="6547304" cy="3452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86" y="3423967"/>
            <a:ext cx="4240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선정이유</a:t>
            </a:r>
            <a:endParaRPr lang="en-US" altLang="ko-KR" sz="2400" b="1" dirty="0" smtClean="0">
              <a:solidFill>
                <a:srgbClr val="51B1B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활용한 다양한 애니메이션 효과를 잘 표현할 수 있다고 생각하여 선정하게 됨</a:t>
            </a:r>
            <a:endParaRPr lang="en-US" altLang="ko-KR" dirty="0" smtClean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5021580" y="1142662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70" y="1142662"/>
            <a:ext cx="43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#PIC 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사이트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전체적으로 </a:t>
            </a:r>
            <a:r>
              <a:rPr lang="ko-KR" altLang="en-US" dirty="0"/>
              <a:t>깔끔한 </a:t>
            </a:r>
            <a:r>
              <a:rPr lang="en-US" altLang="ko-KR" dirty="0"/>
              <a:t>UI/UX</a:t>
            </a:r>
            <a:r>
              <a:rPr lang="ko-KR" altLang="en-US" dirty="0"/>
              <a:t>를 바탕으로 </a:t>
            </a:r>
            <a:r>
              <a:rPr lang="ko-KR" altLang="en-US" dirty="0" err="1" smtClean="0"/>
              <a:t>스크롤액션</a:t>
            </a:r>
            <a:r>
              <a:rPr lang="en-US" altLang="ko-KR" dirty="0" smtClean="0"/>
              <a:t>/ </a:t>
            </a:r>
            <a:r>
              <a:rPr lang="ko-KR" altLang="en-US" dirty="0"/>
              <a:t>배너 효과 </a:t>
            </a:r>
            <a:r>
              <a:rPr lang="ko-KR" altLang="en-US" dirty="0" smtClean="0"/>
              <a:t>등 직관적인 애니메이션들이 다수 적용되어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제작기법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" y="1746638"/>
            <a:ext cx="5673548" cy="2149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134558" y="1285709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545264" y="2511933"/>
            <a:ext cx="2287161" cy="2430445"/>
            <a:chOff x="6091029" y="1437522"/>
            <a:chExt cx="2287161" cy="2430445"/>
          </a:xfrm>
        </p:grpSpPr>
        <p:sp>
          <p:nvSpPr>
            <p:cNvPr id="6" name="타원 5"/>
            <p:cNvSpPr/>
            <p:nvPr/>
          </p:nvSpPr>
          <p:spPr>
            <a:xfrm>
              <a:off x="6091030" y="1437522"/>
              <a:ext cx="618483" cy="618483"/>
            </a:xfrm>
            <a:prstGeom prst="ellipse">
              <a:avLst/>
            </a:prstGeom>
            <a:solidFill>
              <a:srgbClr val="212C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91029" y="3249484"/>
              <a:ext cx="618483" cy="618483"/>
            </a:xfrm>
            <a:prstGeom prst="ellipse">
              <a:avLst/>
            </a:prstGeom>
            <a:solidFill>
              <a:srgbClr val="FF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091030" y="2343503"/>
              <a:ext cx="618483" cy="6184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80860" y="1562097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#212C92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0860" y="2468078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#FFF</a:t>
              </a:r>
              <a:endParaRPr lang="en-US" altLang="ko-K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0860" y="3374059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#FF0099</a:t>
              </a:r>
              <a:endParaRPr lang="en-US" altLang="ko-KR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6526" y="4120413"/>
            <a:ext cx="93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폰트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1728" y="1130658"/>
            <a:ext cx="143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제작기법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02963" y="1652390"/>
            <a:ext cx="150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#COLOR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9138" y="4782285"/>
            <a:ext cx="231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'Poppins</a:t>
            </a:r>
            <a:r>
              <a:rPr lang="en-US" altLang="ko-KR" dirty="0"/>
              <a:t>', </a:t>
            </a:r>
            <a:r>
              <a:rPr lang="en-US" altLang="ko-KR" dirty="0" smtClean="0"/>
              <a:t>Sans-serif</a:t>
            </a:r>
            <a:r>
              <a:rPr lang="en-US" altLang="ko-KR" dirty="0"/>
              <a:t>;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9" y="5357236"/>
            <a:ext cx="4781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" y="1063752"/>
            <a:ext cx="8644146" cy="4317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1651" y="2228850"/>
            <a:ext cx="32804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상단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dirty="0" smtClean="0">
              <a:solidFill>
                <a:srgbClr val="51B1B8"/>
              </a:solidFill>
            </a:endParaRPr>
          </a:p>
          <a:p>
            <a:r>
              <a:rPr lang="en-US" altLang="ko-KR" dirty="0" smtClean="0"/>
              <a:t>- 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 </a:t>
            </a:r>
            <a:r>
              <a:rPr lang="ko-KR" altLang="en-US" dirty="0" smtClean="0"/>
              <a:t>상단에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고정됨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햄버거</a:t>
            </a:r>
            <a:r>
              <a:rPr lang="en-US" altLang="ko-KR" dirty="0" smtClean="0"/>
              <a:t>(GNB)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버튼으로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 스크롤 시 위치에 따라 상단 </a:t>
            </a:r>
            <a:r>
              <a:rPr lang="ko-KR" altLang="en-US" dirty="0" smtClean="0"/>
              <a:t>영역의 배경색과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로고의 색이 바뀜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5652685"/>
            <a:ext cx="8644146" cy="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GNB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1355609"/>
            <a:ext cx="8482854" cy="4062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5930" y="2140219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GNB</a:t>
            </a: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상단 영역의 햄버거 버튼으로 </a:t>
            </a:r>
            <a:r>
              <a:rPr lang="ko-KR" altLang="en-US" dirty="0"/>
              <a:t>열</a:t>
            </a:r>
            <a:r>
              <a:rPr lang="ko-KR" altLang="en-US" dirty="0" smtClean="0"/>
              <a:t>고 닫을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GNB</a:t>
            </a:r>
            <a:r>
              <a:rPr lang="ko-KR" altLang="en-US" dirty="0" smtClean="0"/>
              <a:t>의 하단 영역은 파도 애니메이션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메인화면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5" y="1442896"/>
            <a:ext cx="8644146" cy="431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651" y="1662815"/>
            <a:ext cx="32804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메인화면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중앙에 위치한 텍스트는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슬라이드로 </a:t>
            </a:r>
            <a:r>
              <a:rPr lang="ko-KR" altLang="en-US" dirty="0" smtClean="0"/>
              <a:t>구성됨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슬라이드는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형식으로 시간이 지남에 따라 클래스</a:t>
            </a:r>
            <a:r>
              <a:rPr lang="en-US" altLang="ko-KR" dirty="0" smtClean="0"/>
              <a:t>‘on’</a:t>
            </a:r>
            <a:r>
              <a:rPr lang="ko-KR" altLang="en-US" dirty="0" smtClean="0"/>
              <a:t>이 주가 제거되며 </a:t>
            </a:r>
            <a:r>
              <a:rPr lang="en-US" altLang="ko-KR" dirty="0" smtClean="0"/>
              <a:t>opacity</a:t>
            </a:r>
            <a:r>
              <a:rPr lang="ko-KR" altLang="en-US" dirty="0" smtClean="0"/>
              <a:t>를 조절함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하단의 텍스트형식의 </a:t>
            </a:r>
            <a:r>
              <a:rPr lang="ko-KR" altLang="en-US" dirty="0" err="1"/>
              <a:t>블</a:t>
            </a:r>
            <a:r>
              <a:rPr lang="ko-KR" altLang="en-US" dirty="0" err="1" smtClean="0"/>
              <a:t>릿으로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슬라이드 변경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 자홍색 선을 통해 슬라이드의 진행 시간을 확인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동영상은 무한 반복 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33600" y="2569029"/>
            <a:ext cx="4847771" cy="12337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1746" y="5370285"/>
            <a:ext cx="7945983" cy="564606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PIC, </a:t>
            </a:r>
            <a:r>
              <a:rPr lang="ko-KR" altLang="en-US" b="1" dirty="0" smtClean="0">
                <a:solidFill>
                  <a:schemeClr val="bg1"/>
                </a:solidFill>
              </a:rPr>
              <a:t>마스코트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43"/>
            <a:ext cx="3147576" cy="5949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3" y="1005840"/>
            <a:ext cx="5492167" cy="2720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5544" y="1445645"/>
            <a:ext cx="32804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PIC </a:t>
            </a:r>
            <a:r>
              <a:rPr lang="ko-KR" altLang="en-US" sz="2400" dirty="0" smtClean="0">
                <a:solidFill>
                  <a:srgbClr val="51B1B8"/>
                </a:solidFill>
              </a:rPr>
              <a:t>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액션을 통해 텍스트가 조금씩 움직임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표시되어 있는 텍스트들의 경우 스크롤함에 따라서 측면에서 중앙으로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텍스트들의 애니메이션은 텍스트들의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값이 화면의 </a:t>
            </a:r>
            <a:r>
              <a:rPr lang="en-US" altLang="ko-KR" dirty="0" smtClean="0"/>
              <a:t>3/5</a:t>
            </a:r>
            <a:r>
              <a:rPr lang="ko-KR" altLang="en-US" dirty="0" smtClean="0"/>
              <a:t>일 때 발생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시 배경색이 두번째 소개 </a:t>
            </a:r>
            <a:r>
              <a:rPr lang="ko-KR" altLang="en-US" dirty="0" smtClean="0"/>
              <a:t>영역의 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바텀</a:t>
            </a:r>
            <a:r>
              <a:rPr lang="ko-KR" altLang="en-US" dirty="0" smtClean="0"/>
              <a:t> 기준으로 흰색</a:t>
            </a:r>
            <a:r>
              <a:rPr lang="en-US" altLang="ko-KR" dirty="0" smtClean="0"/>
              <a:t>&lt;-&gt;</a:t>
            </a:r>
            <a:r>
              <a:rPr lang="ko-KR" altLang="en-US" dirty="0" smtClean="0"/>
              <a:t>파란색으로 변경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855" y="2708910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9" y="4527577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37311" y="6320790"/>
            <a:ext cx="1360170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11284" y="3864867"/>
            <a:ext cx="4675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마스코트 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r>
              <a:rPr lang="ko-KR" altLang="en-US" sz="2400" dirty="0" smtClean="0">
                <a:solidFill>
                  <a:srgbClr val="51B1B8"/>
                </a:solidFill>
              </a:rPr>
              <a:t> 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영역 상단은 파도 애니메이션 무한반복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물방울과 물고기는 상하로 무한 반복 애니메이션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858878" y="4527577"/>
            <a:ext cx="673331" cy="839586"/>
          </a:xfrm>
          <a:prstGeom prst="straightConnector1">
            <a:avLst/>
          </a:prstGeom>
          <a:ln>
            <a:solidFill>
              <a:srgbClr val="F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0" y="3266902"/>
            <a:ext cx="3147576" cy="1113905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동영상 영역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하단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4" y="985696"/>
            <a:ext cx="6605938" cy="358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" y="4829810"/>
            <a:ext cx="6769626" cy="1202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6094" y="1171082"/>
            <a:ext cx="32804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동영상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사진 클릭 시 유튜브 영상 재생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동영상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좌우로 이동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96094" y="3891733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하단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우측하단의 아이콘 클릭 시</a:t>
            </a:r>
            <a:r>
              <a:rPr lang="en-US" altLang="ko-KR" dirty="0"/>
              <a:t> </a:t>
            </a:r>
            <a:r>
              <a:rPr lang="ko-KR" altLang="en-US" dirty="0" smtClean="0"/>
              <a:t>메인화면으로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93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376</Words>
  <Application>Microsoft Office PowerPoint</Application>
  <PresentationFormat>와이드스크린</PresentationFormat>
  <Paragraphs>113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58</cp:revision>
  <dcterms:created xsi:type="dcterms:W3CDTF">2022-07-31T23:13:56Z</dcterms:created>
  <dcterms:modified xsi:type="dcterms:W3CDTF">2024-04-16T01:53:26Z</dcterms:modified>
</cp:coreProperties>
</file>